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71" r:id="rId4"/>
    <p:sldId id="272" r:id="rId5"/>
    <p:sldId id="273" r:id="rId6"/>
    <p:sldId id="277" r:id="rId7"/>
    <p:sldId id="274" r:id="rId8"/>
    <p:sldId id="260" r:id="rId9"/>
    <p:sldId id="261" r:id="rId10"/>
    <p:sldId id="275" r:id="rId11"/>
    <p:sldId id="276" r:id="rId12"/>
    <p:sldId id="268" r:id="rId13"/>
    <p:sldId id="262" r:id="rId14"/>
    <p:sldId id="263" r:id="rId15"/>
    <p:sldId id="264" r:id="rId16"/>
    <p:sldId id="265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0D2277-852C-4314-959F-5BA870992442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F6BCBF9-60CA-4C50-BEC8-77809F022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548680"/>
            <a:ext cx="61847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Малая Родина – 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город Бор.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452" y="2492896"/>
            <a:ext cx="6264696" cy="4104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46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1986" b="9362"/>
          <a:stretch>
            <a:fillRect/>
          </a:stretch>
        </p:blipFill>
        <p:spPr>
          <a:xfrm>
            <a:off x="469973" y="571480"/>
            <a:ext cx="8458003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43523"/>
            <a:ext cx="7890670" cy="61987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8185"/>
          <a:stretch>
            <a:fillRect/>
          </a:stretch>
        </p:blipFill>
        <p:spPr>
          <a:xfrm>
            <a:off x="500034" y="428604"/>
            <a:ext cx="8260296" cy="5572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21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954" r="7531"/>
          <a:stretch>
            <a:fillRect/>
          </a:stretch>
        </p:blipFill>
        <p:spPr>
          <a:xfrm>
            <a:off x="428596" y="357166"/>
            <a:ext cx="8286776" cy="61024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5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4177604" cy="292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88640"/>
            <a:ext cx="3810000" cy="2905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32" y="3786190"/>
            <a:ext cx="4968552" cy="2520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60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19" y="1428736"/>
            <a:ext cx="5129843" cy="3851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32" y="357166"/>
            <a:ext cx="3210174" cy="2714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70" y="3428999"/>
            <a:ext cx="3125941" cy="2588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56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5" y="430310"/>
            <a:ext cx="8363781" cy="5570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68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57166"/>
            <a:ext cx="4989215" cy="3951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55014"/>
            <a:ext cx="4136008" cy="3993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55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500042"/>
            <a:ext cx="7858180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687" t="31579"/>
          <a:stretch>
            <a:fillRect/>
          </a:stretch>
        </p:blipFill>
        <p:spPr>
          <a:xfrm>
            <a:off x="214282" y="285728"/>
            <a:ext cx="8715404" cy="2786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750" t="23508" r="38603" b="31334"/>
          <a:stretch>
            <a:fillRect/>
          </a:stretch>
        </p:blipFill>
        <p:spPr bwMode="auto">
          <a:xfrm rot="5400000">
            <a:off x="3003882" y="567962"/>
            <a:ext cx="3207674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3643306" y="2357430"/>
            <a:ext cx="2571768" cy="2000264"/>
          </a:xfrm>
          <a:prstGeom prst="irregularSeal1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родной</a:t>
            </a:r>
            <a:endParaRPr lang="ru-RU" dirty="0"/>
          </a:p>
        </p:txBody>
      </p:sp>
      <p:sp>
        <p:nvSpPr>
          <p:cNvPr id="6" name="Пятно 1 5"/>
          <p:cNvSpPr/>
          <p:nvPr/>
        </p:nvSpPr>
        <p:spPr>
          <a:xfrm>
            <a:off x="4572000" y="4071942"/>
            <a:ext cx="3786214" cy="2571768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гостеприимный</a:t>
            </a:r>
            <a:endParaRPr lang="ru-RU" dirty="0"/>
          </a:p>
        </p:txBody>
      </p:sp>
      <p:sp>
        <p:nvSpPr>
          <p:cNvPr id="9" name="Пятно 1 8"/>
          <p:cNvSpPr/>
          <p:nvPr/>
        </p:nvSpPr>
        <p:spPr>
          <a:xfrm>
            <a:off x="2357422" y="4214818"/>
            <a:ext cx="2857520" cy="2000264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маленький</a:t>
            </a:r>
            <a:endParaRPr lang="ru-RU" dirty="0"/>
          </a:p>
        </p:txBody>
      </p:sp>
      <p:sp>
        <p:nvSpPr>
          <p:cNvPr id="10" name="Пятно 1 9"/>
          <p:cNvSpPr/>
          <p:nvPr/>
        </p:nvSpPr>
        <p:spPr>
          <a:xfrm>
            <a:off x="0" y="2285992"/>
            <a:ext cx="3714744" cy="2857520"/>
          </a:xfrm>
          <a:prstGeom prst="irregularSeal1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замечательный</a:t>
            </a:r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6215074" y="2285992"/>
            <a:ext cx="2571768" cy="2000264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любимый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3000364" y="357166"/>
            <a:ext cx="3071834" cy="2071702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прекрасный</a:t>
            </a:r>
            <a:endParaRPr lang="ru-RU" dirty="0"/>
          </a:p>
        </p:txBody>
      </p:sp>
      <p:sp>
        <p:nvSpPr>
          <p:cNvPr id="13" name="Пятно 1 12"/>
          <p:cNvSpPr/>
          <p:nvPr/>
        </p:nvSpPr>
        <p:spPr>
          <a:xfrm>
            <a:off x="500034" y="500042"/>
            <a:ext cx="2571768" cy="20002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красивый</a:t>
            </a:r>
            <a:endParaRPr lang="ru-RU" dirty="0"/>
          </a:p>
        </p:txBody>
      </p:sp>
      <p:sp>
        <p:nvSpPr>
          <p:cNvPr id="14" name="Пятно 1 13"/>
          <p:cNvSpPr/>
          <p:nvPr/>
        </p:nvSpPr>
        <p:spPr>
          <a:xfrm>
            <a:off x="6215074" y="0"/>
            <a:ext cx="2571768" cy="200026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цветущий</a:t>
            </a:r>
            <a:endParaRPr lang="ru-RU" dirty="0"/>
          </a:p>
        </p:txBody>
      </p:sp>
      <p:sp>
        <p:nvSpPr>
          <p:cNvPr id="15" name="Пятно 1 14"/>
          <p:cNvSpPr/>
          <p:nvPr/>
        </p:nvSpPr>
        <p:spPr>
          <a:xfrm>
            <a:off x="0" y="4857736"/>
            <a:ext cx="2857520" cy="2000264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уютны</a:t>
            </a:r>
            <a:r>
              <a:rPr lang="ru-RU" dirty="0" smtClean="0"/>
              <a:t>й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6533" t="39753" r="11290" b="45238"/>
          <a:stretch>
            <a:fillRect/>
          </a:stretch>
        </p:blipFill>
        <p:spPr bwMode="auto">
          <a:xfrm rot="5400000">
            <a:off x="3897165" y="246182"/>
            <a:ext cx="149254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11school 001\Desktop\лэпбук наш город\IMG_0002.jpg"/>
          <p:cNvPicPr>
            <a:picLocks noChangeAspect="1" noChangeArrowheads="1"/>
          </p:cNvPicPr>
          <p:nvPr/>
        </p:nvPicPr>
        <p:blipFill>
          <a:blip r:embed="rId3" cstate="print"/>
          <a:srcRect l="20590" t="15949" r="13235" b="14232"/>
          <a:stretch>
            <a:fillRect/>
          </a:stretch>
        </p:blipFill>
        <p:spPr bwMode="auto">
          <a:xfrm rot="5400000">
            <a:off x="1964525" y="-321474"/>
            <a:ext cx="5214949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714356"/>
            <a:ext cx="8423991" cy="59550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16" y="2636912"/>
            <a:ext cx="4095652" cy="396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"/>
            <a:ext cx="4355976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3500438"/>
            <a:ext cx="4067944" cy="30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60648"/>
            <a:ext cx="4067944" cy="30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6" y="260647"/>
            <a:ext cx="3957348" cy="3019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75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06" y="476672"/>
            <a:ext cx="4587974" cy="6093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933056"/>
            <a:ext cx="4392488" cy="2636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5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317</TotalTime>
  <Words>15</Words>
  <Application>Microsoft Office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Spring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11school 001</cp:lastModifiedBy>
  <cp:revision>35</cp:revision>
  <dcterms:created xsi:type="dcterms:W3CDTF">2013-08-12T18:47:34Z</dcterms:created>
  <dcterms:modified xsi:type="dcterms:W3CDTF">2020-11-09T05:15:36Z</dcterms:modified>
</cp:coreProperties>
</file>